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73" r:id="rId2"/>
    <p:sldId id="256" r:id="rId3"/>
    <p:sldId id="374" r:id="rId4"/>
    <p:sldId id="386" r:id="rId5"/>
    <p:sldId id="377" r:id="rId6"/>
    <p:sldId id="378" r:id="rId7"/>
    <p:sldId id="379" r:id="rId8"/>
    <p:sldId id="383" r:id="rId9"/>
    <p:sldId id="297" r:id="rId10"/>
  </p:sldIdLst>
  <p:sldSz cx="9144000" cy="6858000" type="screen4x3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11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6920"/>
    </p:cViewPr>
  </p:sorterViewPr>
  <p:notesViewPr>
    <p:cSldViewPr snapToGrid="0" snapToObjects="1">
      <p:cViewPr varScale="1">
        <p:scale>
          <a:sx n="81" d="100"/>
          <a:sy n="81" d="100"/>
        </p:scale>
        <p:origin x="-3960" y="-112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353DB-9236-A74F-ADB2-9F7A62944028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7C39D-0F43-1641-8612-814440493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600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A6BD5-B53F-3E40-B75C-2D8F9C305055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97751-66D8-154D-AD85-DB46DF602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68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02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9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6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fin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7" y="2703284"/>
            <a:ext cx="1172455" cy="14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2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Click to </a:t>
            </a:r>
            <a:r>
              <a:rPr lang="fr-CH" dirty="0" err="1" smtClean="0"/>
              <a:t>edit</a:t>
            </a:r>
            <a:r>
              <a:rPr lang="fr-CH" dirty="0" smtClean="0"/>
              <a:t> Master </a:t>
            </a:r>
            <a:r>
              <a:rPr lang="fr-CH" dirty="0" err="1" smtClean="0"/>
              <a:t>title</a:t>
            </a:r>
            <a:r>
              <a:rPr lang="fr-CH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dirty="0" smtClean="0"/>
              <a:t>Click to </a:t>
            </a:r>
            <a:r>
              <a:rPr lang="fr-CH" dirty="0" err="1" smtClean="0"/>
              <a:t>edit</a:t>
            </a:r>
            <a:r>
              <a:rPr lang="fr-CH" dirty="0" smtClean="0"/>
              <a:t> Master </a:t>
            </a:r>
            <a:r>
              <a:rPr lang="fr-CH" dirty="0" err="1" smtClean="0"/>
              <a:t>text</a:t>
            </a:r>
            <a:r>
              <a:rPr lang="fr-CH" dirty="0" smtClean="0"/>
              <a:t> styles</a:t>
            </a:r>
          </a:p>
          <a:p>
            <a:pPr lvl="1"/>
            <a:r>
              <a:rPr lang="fr-CH" dirty="0" smtClean="0"/>
              <a:t>Second </a:t>
            </a:r>
            <a:r>
              <a:rPr lang="fr-CH" dirty="0" err="1" smtClean="0"/>
              <a:t>level</a:t>
            </a:r>
            <a:endParaRPr lang="fr-CH" dirty="0" smtClean="0"/>
          </a:p>
          <a:p>
            <a:pPr lvl="2"/>
            <a:r>
              <a:rPr lang="fr-CH" dirty="0" err="1" smtClean="0"/>
              <a:t>Third</a:t>
            </a:r>
            <a:r>
              <a:rPr lang="fr-CH" dirty="0" smtClean="0"/>
              <a:t> </a:t>
            </a:r>
            <a:r>
              <a:rPr lang="fr-CH" dirty="0" err="1" smtClean="0"/>
              <a:t>level</a:t>
            </a:r>
            <a:endParaRPr lang="fr-CH" dirty="0" smtClean="0"/>
          </a:p>
          <a:p>
            <a:pPr lvl="3"/>
            <a:r>
              <a:rPr lang="fr-CH" dirty="0" err="1" smtClean="0"/>
              <a:t>Fourth</a:t>
            </a:r>
            <a:r>
              <a:rPr lang="fr-CH" dirty="0" smtClean="0"/>
              <a:t> </a:t>
            </a:r>
            <a:r>
              <a:rPr lang="fr-CH" dirty="0" err="1" smtClean="0"/>
              <a:t>level</a:t>
            </a:r>
            <a:endParaRPr lang="fr-CH" dirty="0" smtClean="0"/>
          </a:p>
          <a:p>
            <a:pPr lvl="4"/>
            <a:r>
              <a:rPr lang="fr-CH" dirty="0" err="1" smtClean="0"/>
              <a:t>Fifth</a:t>
            </a:r>
            <a:r>
              <a:rPr lang="fr-CH" dirty="0" smtClean="0"/>
              <a:t> </a:t>
            </a:r>
            <a:r>
              <a:rPr lang="fr-CH" dirty="0" err="1" smtClean="0"/>
              <a:t>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08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9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6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00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4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6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2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9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dirty="0" smtClean="0"/>
              <a:t>Click to edit Master text styles</a:t>
            </a:r>
          </a:p>
          <a:p>
            <a:pPr lvl="1"/>
            <a:r>
              <a:rPr lang="fr-CH" dirty="0" smtClean="0"/>
              <a:t>Second level</a:t>
            </a:r>
          </a:p>
          <a:p>
            <a:pPr lvl="2"/>
            <a:r>
              <a:rPr lang="fr-CH" dirty="0" smtClean="0"/>
              <a:t>Third level</a:t>
            </a:r>
          </a:p>
          <a:p>
            <a:pPr lvl="3"/>
            <a:r>
              <a:rPr lang="fr-CH" dirty="0" smtClean="0"/>
              <a:t>Fourth level</a:t>
            </a:r>
          </a:p>
          <a:p>
            <a:pPr lvl="4"/>
            <a:r>
              <a:rPr lang="fr-CH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98501" y="631462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A1DD1-5328-A040-8133-9FA65CEB21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0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3200" b="1" kern="1200" cap="none" spc="0">
          <a:ln w="10541" cmpd="sng">
            <a:solidFill>
              <a:schemeClr val="accent1">
                <a:shade val="88000"/>
                <a:satMod val="110000"/>
              </a:schemeClr>
            </a:solidFill>
            <a:prstDash val="solid"/>
          </a:ln>
          <a:solidFill>
            <a:schemeClr val="tx2">
              <a:lumMod val="7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53884" y="6519446"/>
            <a:ext cx="164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TE-MSC-MDT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347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424678"/>
            <a:ext cx="7772400" cy="147002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MQXFS-201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36963"/>
            <a:ext cx="6400800" cy="3134314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smtClean="0">
                <a:solidFill>
                  <a:srgbClr val="1F497D"/>
                </a:solidFill>
              </a:rPr>
              <a:t>Reaction report</a:t>
            </a:r>
          </a:p>
          <a:p>
            <a:endParaRPr lang="en-US" sz="4800" dirty="0">
              <a:solidFill>
                <a:srgbClr val="1F497D"/>
              </a:solidFill>
            </a:endParaRPr>
          </a:p>
          <a:p>
            <a:endParaRPr lang="en-US" sz="4800" dirty="0" smtClean="0">
              <a:solidFill>
                <a:srgbClr val="1F497D"/>
              </a:solidFill>
            </a:endParaRPr>
          </a:p>
          <a:p>
            <a:r>
              <a:rPr lang="en-US" sz="2300" dirty="0" smtClean="0"/>
              <a:t>N. Bourcey</a:t>
            </a:r>
            <a:endParaRPr lang="en-US" sz="4200" dirty="0" smtClean="0"/>
          </a:p>
          <a:p>
            <a:r>
              <a:rPr lang="en-US" sz="2400" dirty="0" smtClean="0"/>
              <a:t>30</a:t>
            </a:r>
            <a:r>
              <a:rPr lang="en-US" sz="2400" dirty="0" smtClean="0"/>
              <a:t>/09/2015</a:t>
            </a:r>
            <a:endParaRPr lang="en-US" sz="2400" dirty="0"/>
          </a:p>
          <a:p>
            <a:endParaRPr lang="en-US" sz="42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07077" cy="1143000"/>
          </a:xfrm>
        </p:spPr>
        <p:txBody>
          <a:bodyPr/>
          <a:lstStyle/>
          <a:p>
            <a:r>
              <a:rPr lang="en-GB" dirty="0" smtClean="0"/>
              <a:t>Preparation</a:t>
            </a:r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5975" y="1417638"/>
            <a:ext cx="31630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Start date: </a:t>
            </a:r>
            <a:r>
              <a:rPr lang="en-GB" dirty="0" smtClean="0"/>
              <a:t>10/08/2015</a:t>
            </a:r>
            <a:endParaRPr lang="en-GB" dirty="0" smtClean="0"/>
          </a:p>
          <a:p>
            <a:r>
              <a:rPr lang="en-GB" dirty="0" smtClean="0"/>
              <a:t>End date: </a:t>
            </a:r>
            <a:r>
              <a:rPr lang="en-GB" dirty="0" smtClean="0"/>
              <a:t>25/08/2015</a:t>
            </a:r>
            <a:endParaRPr lang="en-GB" dirty="0" smtClean="0"/>
          </a:p>
          <a:p>
            <a:r>
              <a:rPr lang="en-GB" dirty="0" smtClean="0"/>
              <a:t>Cable ref: </a:t>
            </a:r>
            <a:r>
              <a:rPr lang="en-GB" dirty="0" smtClean="0"/>
              <a:t>H16EC0188A</a:t>
            </a:r>
            <a:endParaRPr lang="en-GB" dirty="0" smtClean="0"/>
          </a:p>
          <a:p>
            <a:r>
              <a:rPr lang="en-GB" dirty="0"/>
              <a:t>Heat cycle :</a:t>
            </a:r>
          </a:p>
          <a:p>
            <a:r>
              <a:rPr lang="en-GB" b="1" i="1" dirty="0" smtClean="0"/>
              <a:t>Ramp </a:t>
            </a:r>
            <a:r>
              <a:rPr lang="en-GB" b="1" i="1" dirty="0" smtClean="0"/>
              <a:t>50</a:t>
            </a:r>
            <a:r>
              <a:rPr lang="en-GB" b="1" i="1" dirty="0" smtClean="0"/>
              <a:t>°C/h</a:t>
            </a:r>
            <a:r>
              <a:rPr lang="en-GB" b="1" i="1" dirty="0"/>
              <a:t>, hold </a:t>
            </a:r>
            <a:r>
              <a:rPr lang="en-GB" b="1" i="1" dirty="0" smtClean="0"/>
              <a:t>120</a:t>
            </a:r>
            <a:r>
              <a:rPr lang="en-GB" b="1" i="1" dirty="0" smtClean="0"/>
              <a:t>h/610°C</a:t>
            </a:r>
            <a:endParaRPr lang="en-GB" b="1" i="1" dirty="0"/>
          </a:p>
          <a:p>
            <a:r>
              <a:rPr lang="en-GB" b="1" i="1" dirty="0" smtClean="0"/>
              <a:t>Ramp </a:t>
            </a:r>
            <a:r>
              <a:rPr lang="en-GB" b="1" i="1" dirty="0"/>
              <a:t>50°C/h, hold </a:t>
            </a:r>
            <a:r>
              <a:rPr lang="en-GB" b="1" i="1" dirty="0" smtClean="0"/>
              <a:t>140</a:t>
            </a:r>
            <a:r>
              <a:rPr lang="en-GB" b="1" i="1" dirty="0" smtClean="0"/>
              <a:t>h/630°C</a:t>
            </a:r>
            <a:endParaRPr lang="en-GB" b="1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48" y="177204"/>
            <a:ext cx="432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" y="3547723"/>
            <a:ext cx="4320000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48" y="354772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0067" y="1641102"/>
            <a:ext cx="9073933" cy="1431000"/>
            <a:chOff x="0" y="1892073"/>
            <a:chExt cx="12098577" cy="190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92073"/>
              <a:ext cx="12098577" cy="1908000"/>
            </a:xfrm>
            <a:prstGeom prst="rect">
              <a:avLst/>
            </a:prstGeom>
          </p:spPr>
        </p:pic>
        <p:sp>
          <p:nvSpPr>
            <p:cNvPr id="5" name="5-Point Star 4"/>
            <p:cNvSpPr/>
            <p:nvPr/>
          </p:nvSpPr>
          <p:spPr>
            <a:xfrm>
              <a:off x="2205790" y="2462463"/>
              <a:ext cx="120316" cy="13635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" name="5-Point Star 5"/>
            <p:cNvSpPr/>
            <p:nvPr/>
          </p:nvSpPr>
          <p:spPr>
            <a:xfrm>
              <a:off x="10162674" y="2462463"/>
              <a:ext cx="120316" cy="13635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7" name="5-Point Star 6"/>
            <p:cNvSpPr/>
            <p:nvPr/>
          </p:nvSpPr>
          <p:spPr>
            <a:xfrm>
              <a:off x="6368716" y="2466473"/>
              <a:ext cx="120316" cy="13635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39686" y="2125580"/>
              <a:ext cx="440720" cy="307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900" b="1" i="1" dirty="0">
                  <a:solidFill>
                    <a:srgbClr val="FF0000"/>
                  </a:solidFill>
                </a:rPr>
                <a:t>tc9</a:t>
              </a:r>
              <a:endParaRPr lang="fr-FR" sz="9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76761" y="2125580"/>
              <a:ext cx="440720" cy="307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900" b="1" i="1" dirty="0">
                  <a:solidFill>
                    <a:srgbClr val="FF0000"/>
                  </a:solidFill>
                </a:rPr>
                <a:t>tc7</a:t>
              </a:r>
              <a:endParaRPr lang="fr-FR" sz="9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24240" y="2125578"/>
              <a:ext cx="440720" cy="307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900" b="1" i="1" dirty="0">
                  <a:solidFill>
                    <a:srgbClr val="FF0000"/>
                  </a:solidFill>
                </a:rPr>
                <a:t>tc6</a:t>
              </a:r>
              <a:endParaRPr lang="fr-FR" sz="900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030" y="207709"/>
            <a:ext cx="7886700" cy="72122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Reaction </a:t>
            </a:r>
            <a:r>
              <a:rPr lang="en-GB" dirty="0" smtClean="0"/>
              <a:t>MQXFS-201 – instrumentation layout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1" y="3381642"/>
            <a:ext cx="3775511" cy="25627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42" y="3379014"/>
            <a:ext cx="3420473" cy="25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9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4" y="636767"/>
            <a:ext cx="87982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0" y="636767"/>
            <a:ext cx="87982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0" y="644387"/>
            <a:ext cx="87982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8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Remarks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 fan</a:t>
            </a:r>
          </a:p>
          <a:p>
            <a:r>
              <a:rPr lang="en-GB" dirty="0" smtClean="0"/>
              <a:t>No O</a:t>
            </a:r>
            <a:r>
              <a:rPr lang="en-GB" sz="2800" dirty="0" smtClean="0"/>
              <a:t>2</a:t>
            </a:r>
            <a:r>
              <a:rPr lang="en-GB" dirty="0" smtClean="0"/>
              <a:t> content </a:t>
            </a:r>
            <a:r>
              <a:rPr lang="en-GB" dirty="0" smtClean="0"/>
              <a:t>measurement</a:t>
            </a:r>
          </a:p>
          <a:p>
            <a:r>
              <a:rPr lang="en-GB" dirty="0" err="1" smtClean="0"/>
              <a:t>Vamas</a:t>
            </a:r>
            <a:r>
              <a:rPr lang="en-GB" dirty="0" smtClean="0"/>
              <a:t> and RRR samples integrated for the first time in the reaction </a:t>
            </a:r>
            <a:r>
              <a:rPr lang="en-GB" dirty="0" err="1" smtClean="0"/>
              <a:t>mold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4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53884" y="6519446"/>
            <a:ext cx="164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TE-MSC-MDT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7566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39958</TotalTime>
  <Words>68</Words>
  <Application>Microsoft Office PowerPoint</Application>
  <PresentationFormat>On-screen Show (4:3)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MQXFS-201</vt:lpstr>
      <vt:lpstr>Preparation</vt:lpstr>
      <vt:lpstr>Reaction MQXFS-201 – instrumentation layout</vt:lpstr>
      <vt:lpstr>PowerPoint Presentation</vt:lpstr>
      <vt:lpstr>PowerPoint Presentation</vt:lpstr>
      <vt:lpstr>PowerPoint Presentation</vt:lpstr>
      <vt:lpstr>Remarks</vt:lpstr>
      <vt:lpstr>PowerPoint Presentation</vt:lpstr>
    </vt:vector>
  </TitlesOfParts>
  <Company>cern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Perez</dc:creator>
  <cp:lastModifiedBy>Nicolas Bourcey</cp:lastModifiedBy>
  <cp:revision>521</cp:revision>
  <cp:lastPrinted>2012-09-17T22:32:51Z</cp:lastPrinted>
  <dcterms:created xsi:type="dcterms:W3CDTF">2012-04-10T13:21:20Z</dcterms:created>
  <dcterms:modified xsi:type="dcterms:W3CDTF">2015-09-30T13:59:20Z</dcterms:modified>
</cp:coreProperties>
</file>